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03" r:id="rId2"/>
  </p:sldMasterIdLst>
  <p:sldIdLst>
    <p:sldId id="273" r:id="rId3"/>
    <p:sldId id="274" r:id="rId4"/>
    <p:sldId id="284" r:id="rId5"/>
    <p:sldId id="275" r:id="rId6"/>
    <p:sldId id="289" r:id="rId7"/>
    <p:sldId id="28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93DB-D877-485F-AC59-EC82BA51CAC3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5D8A-DEA5-4958-AAD8-9BFB9441C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7BBD5-5A78-4A87-BCF0-EE6125B020A3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D33CC-3C3D-458F-8F49-F034F7C79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E8D4F-6F0B-41D4-A1F2-7D62E43020A7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FE48-B8D5-41D6-8553-61EDE7B2A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DCCD-C101-41E5-9BCC-EFB038F874C6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8F346-26DC-435A-9271-A34CB9CCA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AB7C-1C1E-4129-AC65-5B83B7171E80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0F93D-4398-40D7-BEA2-C5C723895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1D02-1CA8-4374-A19B-63D1F60E5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8993-4E9B-4B12-91C8-94BB3B8D6A0E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765A3-7763-46E2-A2D1-2844EFD368CE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43B59-EB3B-421A-B8FE-66E4327B0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42BD-413F-42EA-8531-6D36826EA50E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7619-B373-4113-B72B-83D085358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B33F-942D-4963-B0A7-92A7673333FB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075FE-FA8F-4F33-8ADE-CF390B295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9AFB-EE6A-4233-88DF-B1AFD2FB6D69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921E-C65D-4728-A9B4-F3AB796E0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93B79-D68C-4750-AF4A-091714539F06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8F48-C074-4002-9C65-F94360C74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8283-C3F9-46BD-8321-0866CF8FCEB1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AA54A-72D6-4B52-B31E-F084066FE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98933-4A63-4902-A48E-F04CD1BB8A88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3E55-7A85-432C-829E-9CA17199D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A9E63-3FB8-4BA1-A2ED-3B52B65BD1C7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990A-311E-4EE4-9699-20ACAFC3B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D76F821-03E8-424D-9C54-9FD1C3EA8CB7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A63F6E6-453D-45C1-8EEE-7A7B04C66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BC47EB-7572-454F-A1C7-913EB823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Дата 6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C370A3-A8AE-4CB6-86CE-0E0D2E7D4871}" type="datetimeFigureOut">
              <a:rPr lang="ru-RU"/>
              <a:pPr>
                <a:defRPr/>
              </a:pPr>
              <a:t>19.12.2017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5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356992"/>
            <a:ext cx="8785225" cy="2160588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Председательствующий: Заместитель главы администрации города Нижнего Новгорода</a:t>
            </a:r>
            <a:endParaRPr lang="ru-RU" sz="1800" b="1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Холкина Мария Михайловна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2656"/>
            <a:ext cx="7570789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Заседание </a:t>
            </a:r>
            <a:r>
              <a:rPr lang="ru-RU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городских межведомственных комиссий</a:t>
            </a:r>
          </a:p>
          <a:p>
            <a:pPr algn="ctr"/>
            <a:r>
              <a:rPr lang="ru-RU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противодействию злоупотреблению наркотическими средствами и их незаконному обороту и по вопросам профилактики правонарушений в городе Нижнем Новгороде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949280"/>
            <a:ext cx="46769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</a:rPr>
              <a:t>21 декабря 2017 </a:t>
            </a:r>
            <a:r>
              <a:rPr lang="ru-RU" sz="3200" b="1" cap="none" spc="0" dirty="0" smtClean="0">
                <a:ln w="50800"/>
                <a:solidFill>
                  <a:srgbClr val="7030A0"/>
                </a:solidFill>
                <a:effectLst/>
                <a:latin typeface="Times New Roman" pitchFamily="18" charset="0"/>
              </a:rPr>
              <a:t>года</a:t>
            </a:r>
            <a:endParaRPr lang="ru-RU" sz="32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77000"/>
            <a:lum/>
          </a:blip>
          <a:srcRect/>
          <a:stretch>
            <a:fillRect l="-6000" t="-8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1520" y="1772816"/>
            <a:ext cx="8676456" cy="19442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«О проводимой работе по профилактике и предупреждению хищений имущества граждан, сопряженных с проникновением в жилище»</a:t>
            </a:r>
            <a:endParaRPr lang="ru-RU" sz="24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lvl="0" algn="ctr"/>
            <a:endParaRPr lang="ru-RU" sz="24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/>
              <a:t> </a:t>
            </a:r>
            <a:endParaRPr lang="ru-RU" sz="2400" dirty="0"/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467544" y="3429000"/>
            <a:ext cx="8425061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Докладчик: Начальник отдела участковых уполномоченных и ПДН Управления МВД России по городу Нижнему Новгороду</a:t>
            </a:r>
          </a:p>
          <a:p>
            <a:pPr algn="ctr">
              <a:defRPr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err="1" smtClean="0">
                <a:solidFill>
                  <a:srgbClr val="FF0000"/>
                </a:solidFill>
              </a:rPr>
              <a:t>Чилибанов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Сергей Валентинович</a:t>
            </a:r>
          </a:p>
          <a:p>
            <a:pPr algn="ctr"/>
            <a:endParaRPr lang="ru-RU" sz="28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28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 l="-37000" r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1052513"/>
            <a:ext cx="8785225" cy="259238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«Об организации работы и проблемных вопросах взаимодействия филиалов города Нижнего Новгорода ФКУ «УИИ ГУФСИН России по Нижегородской области» с некоммерческими организациями, включенными в региональный сегмент Национальной системы комплексной реабилитации и </a:t>
            </a:r>
            <a:r>
              <a:rPr lang="ru-RU" sz="24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ресоциализации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ru-RU" sz="2400" b="1" dirty="0" err="1" smtClean="0">
                <a:solidFill>
                  <a:schemeClr val="bg1">
                    <a:lumMod val="50000"/>
                  </a:schemeClr>
                </a:solidFill>
                <a:effectLst/>
              </a:rPr>
              <a:t>наркопотребителей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, осуществляющих реабилитацию лиц, осужденных к наказаниям без изоляции от общества»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ClrTx/>
              <a:buNone/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539553" y="4005263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Докладчик: Начальник ФКУ «УИИ ГУФСИН России по Нижегородской области </a:t>
            </a:r>
          </a:p>
          <a:p>
            <a:pPr algn="ctr">
              <a:defRPr/>
            </a:pPr>
            <a:endParaRPr lang="ru-RU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Рудаков </a:t>
            </a:r>
            <a:endParaRPr lang="ru-RU" sz="28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Олег Геннадьевич</a:t>
            </a:r>
            <a:endParaRPr lang="ru-RU" sz="28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503237" y="3356992"/>
            <a:ext cx="8640763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000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Докладчик</a:t>
            </a:r>
            <a:r>
              <a:rPr lang="ru-RU" sz="2000" b="1" dirty="0">
                <a:solidFill>
                  <a:srgbClr val="002060"/>
                </a:solidFill>
                <a:latin typeface="Constantia" pitchFamily="18" charset="0"/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Начальник сектора по обеспечению деятельности комиссии по делам несовершеннолетних и защите их прав управления по труду и работе с населением администрации города Нижнего Новгорода</a:t>
            </a:r>
          </a:p>
          <a:p>
            <a:pPr algn="ctr">
              <a:defRPr/>
            </a:pPr>
            <a:endParaRPr lang="ru-RU" sz="2000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Панкратова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smtClean="0">
                <a:solidFill>
                  <a:srgbClr val="FF0000"/>
                </a:solidFill>
              </a:rPr>
              <a:t>Марина </a:t>
            </a:r>
            <a:r>
              <a:rPr lang="ru-RU" sz="2800" b="1" dirty="0" smtClean="0">
                <a:solidFill>
                  <a:srgbClr val="FF0000"/>
                </a:solidFill>
              </a:rPr>
              <a:t>Александровна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sz="2800" dirty="0">
              <a:solidFill>
                <a:srgbClr val="FF0000"/>
              </a:solidFill>
            </a:endParaRPr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b="1" dirty="0"/>
          </a:p>
          <a:p>
            <a:pPr algn="just">
              <a:defRPr/>
            </a:pPr>
            <a:endParaRPr lang="ru-RU" sz="2400" b="1" dirty="0">
              <a:latin typeface="Constantia" pitchFamily="18" charset="0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251520" y="476672"/>
            <a:ext cx="86407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«Об организации работы по предупреждению и профилактике правонарушений в сфере семейно-бытовых отношений, по профилактике жестокого обращения с детьми, выявлению неблагополучных семей на территории города Нижнего Новгорода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88640"/>
            <a:ext cx="8785225" cy="2592387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«О деятельности департамента по спорту и молодежной политике администрации города Нижнего Новгорода по профилактике наркомании и зависимости от </a:t>
            </a:r>
            <a:r>
              <a:rPr lang="ru-RU" sz="2400" b="1" dirty="0" err="1" smtClean="0">
                <a:solidFill>
                  <a:srgbClr val="FF0000"/>
                </a:solidFill>
              </a:rPr>
              <a:t>психоактивных</a:t>
            </a:r>
            <a:r>
              <a:rPr lang="ru-RU" sz="2400" b="1" dirty="0" smtClean="0">
                <a:solidFill>
                  <a:srgbClr val="FF0000"/>
                </a:solidFill>
              </a:rPr>
              <a:t> веществ в подростковой и молодежной среде»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539553" y="3789041"/>
            <a:ext cx="835292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Докладчик: начальник отдела организации спортивных мероприятий и молодежной политики департамента по спорту и молодежной политики администрации города Нижнего Новгорода</a:t>
            </a:r>
          </a:p>
          <a:p>
            <a:pPr algn="ctr">
              <a:defRPr/>
            </a:pPr>
            <a:endParaRPr lang="ru-RU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>
              <a:defRPr/>
            </a:pPr>
            <a:endParaRPr lang="ru-RU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err="1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Сальцев</a:t>
            </a:r>
            <a:endParaRPr lang="ru-RU" sz="24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Евгений Борисович</a:t>
            </a:r>
            <a:endParaRPr lang="ru-RU" sz="28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2060575"/>
            <a:ext cx="8785225" cy="2160588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Председательствующий: Заместитель главы администрации города Нижнего Новгорода</a:t>
            </a:r>
            <a:endParaRPr lang="ru-RU" sz="1800" b="1" dirty="0" smtClean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Холкина Мария Михайловна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3995936" y="5877272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11 октября 2017 года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250825" y="455613"/>
            <a:ext cx="849788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Заседание </a:t>
            </a:r>
            <a:r>
              <a:rPr lang="ru-RU" b="1" dirty="0">
                <a:solidFill>
                  <a:srgbClr val="FF0000"/>
                </a:solidFill>
              </a:rPr>
              <a:t>городских межведомственных комиссий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по противодействию злоупотреблению наркотическими средствами и их незаконному обороту и по вопросам профилактики правонарушений в городе Нижнем Новгороде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4_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1447</TotalTime>
  <Words>287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Облака</vt:lpstr>
      <vt:lpstr>4_Бумажная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городской антитеррористической комиссии</dc:title>
  <dc:creator>Боровов Максим Юрьевич</dc:creator>
  <cp:lastModifiedBy>Боровов Максим Юрьевич</cp:lastModifiedBy>
  <cp:revision>92</cp:revision>
  <dcterms:created xsi:type="dcterms:W3CDTF">2014-06-26T12:58:43Z</dcterms:created>
  <dcterms:modified xsi:type="dcterms:W3CDTF">2017-12-19T06:09:20Z</dcterms:modified>
</cp:coreProperties>
</file>