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3" r:id="rId3"/>
    <p:sldId id="257" r:id="rId4"/>
    <p:sldId id="264" r:id="rId5"/>
    <p:sldId id="259" r:id="rId6"/>
    <p:sldId id="260" r:id="rId7"/>
    <p:sldId id="265" r:id="rId8"/>
    <p:sldId id="266" r:id="rId9"/>
    <p:sldId id="267" r:id="rId10"/>
    <p:sldId id="268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67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061AF-3B7F-4961-AA6B-75C532530A8B}" type="doc">
      <dgm:prSet loTypeId="urn:microsoft.com/office/officeart/2005/8/layout/cycle4" loCatId="matri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898AE35-ED9C-49C1-8C6B-EF9E032E172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Вы</a:t>
          </a:r>
          <a:endParaRPr lang="ru-RU" sz="1800" b="1" dirty="0">
            <a:solidFill>
              <a:srgbClr val="FF0000"/>
            </a:solidFill>
          </a:endParaRPr>
        </a:p>
      </dgm:t>
    </dgm:pt>
    <dgm:pt modelId="{D46FF063-2360-4AC8-9D14-E823CA817F13}" type="parTrans" cxnId="{EBE226E1-DD9E-4442-BF46-76434CB9F5B8}">
      <dgm:prSet/>
      <dgm:spPr/>
      <dgm:t>
        <a:bodyPr/>
        <a:lstStyle/>
        <a:p>
          <a:endParaRPr lang="ru-RU" sz="1800"/>
        </a:p>
      </dgm:t>
    </dgm:pt>
    <dgm:pt modelId="{E9F78FF2-A723-4F14-85AC-837E31B5CADE}" type="sibTrans" cxnId="{EBE226E1-DD9E-4442-BF46-76434CB9F5B8}">
      <dgm:prSet/>
      <dgm:spPr/>
      <dgm:t>
        <a:bodyPr/>
        <a:lstStyle/>
        <a:p>
          <a:endParaRPr lang="ru-RU" sz="1800"/>
        </a:p>
      </dgm:t>
    </dgm:pt>
    <dgm:pt modelId="{7CAD091E-8ECC-4252-86C8-45652E7BEF32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600" dirty="0" smtClean="0"/>
            <a:t>Любые решения</a:t>
          </a:r>
          <a:endParaRPr lang="ru-RU" sz="1600" dirty="0"/>
        </a:p>
      </dgm:t>
    </dgm:pt>
    <dgm:pt modelId="{812706B5-5055-41DF-BBA9-75C06700C6A3}" type="parTrans" cxnId="{BFB62CAE-1AD5-47C6-B209-1A442083B486}">
      <dgm:prSet/>
      <dgm:spPr/>
      <dgm:t>
        <a:bodyPr/>
        <a:lstStyle/>
        <a:p>
          <a:endParaRPr lang="ru-RU" sz="1800"/>
        </a:p>
      </dgm:t>
    </dgm:pt>
    <dgm:pt modelId="{26E7BF96-4883-44D1-A8FD-B083109D3E23}" type="sibTrans" cxnId="{BFB62CAE-1AD5-47C6-B209-1A442083B486}">
      <dgm:prSet/>
      <dgm:spPr/>
      <dgm:t>
        <a:bodyPr/>
        <a:lstStyle/>
        <a:p>
          <a:endParaRPr lang="ru-RU" sz="1800"/>
        </a:p>
      </dgm:t>
    </dgm:pt>
    <dgm:pt modelId="{49ACB5C6-E2BD-48CB-9369-167945A42005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Сотрудники</a:t>
          </a:r>
          <a:endParaRPr lang="ru-RU" sz="1200" b="1" dirty="0">
            <a:solidFill>
              <a:srgbClr val="FF0000"/>
            </a:solidFill>
          </a:endParaRPr>
        </a:p>
      </dgm:t>
    </dgm:pt>
    <dgm:pt modelId="{4154BD63-BB5D-4342-80AB-1DDC03B9CF2C}" type="parTrans" cxnId="{22D7900B-46E3-42A2-BDF8-89D787E4745F}">
      <dgm:prSet/>
      <dgm:spPr/>
      <dgm:t>
        <a:bodyPr/>
        <a:lstStyle/>
        <a:p>
          <a:endParaRPr lang="ru-RU" sz="1800"/>
        </a:p>
      </dgm:t>
    </dgm:pt>
    <dgm:pt modelId="{75F700F1-DBAE-49DE-BA56-119E0C4259B8}" type="sibTrans" cxnId="{22D7900B-46E3-42A2-BDF8-89D787E4745F}">
      <dgm:prSet/>
      <dgm:spPr/>
      <dgm:t>
        <a:bodyPr/>
        <a:lstStyle/>
        <a:p>
          <a:endParaRPr lang="ru-RU" sz="1800"/>
        </a:p>
      </dgm:t>
    </dgm:pt>
    <dgm:pt modelId="{72318A0A-4D90-41D1-807D-933DE2C39029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 smtClean="0"/>
            <a:t>Данные сотрудников</a:t>
          </a:r>
          <a:endParaRPr lang="ru-RU" sz="1000" dirty="0"/>
        </a:p>
      </dgm:t>
    </dgm:pt>
    <dgm:pt modelId="{589C96B0-99E7-46E2-A51F-189A5F36BC6F}" type="parTrans" cxnId="{9069ABD7-0F78-45E5-804B-30488E975B67}">
      <dgm:prSet/>
      <dgm:spPr/>
      <dgm:t>
        <a:bodyPr/>
        <a:lstStyle/>
        <a:p>
          <a:endParaRPr lang="ru-RU" sz="1800"/>
        </a:p>
      </dgm:t>
    </dgm:pt>
    <dgm:pt modelId="{90CA3295-B0EE-4677-AAF3-E7E8EC0DD5E4}" type="sibTrans" cxnId="{9069ABD7-0F78-45E5-804B-30488E975B67}">
      <dgm:prSet/>
      <dgm:spPr/>
      <dgm:t>
        <a:bodyPr/>
        <a:lstStyle/>
        <a:p>
          <a:endParaRPr lang="ru-RU" sz="1800"/>
        </a:p>
      </dgm:t>
    </dgm:pt>
    <dgm:pt modelId="{5A341068-27D0-48A4-8C6D-7B820DE967F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Контрагенты</a:t>
          </a:r>
          <a:endParaRPr lang="ru-RU" sz="1200" b="1" dirty="0">
            <a:solidFill>
              <a:srgbClr val="FF0000"/>
            </a:solidFill>
          </a:endParaRPr>
        </a:p>
      </dgm:t>
    </dgm:pt>
    <dgm:pt modelId="{0671D60E-2335-41A6-9A21-A42E3F7B01DE}" type="parTrans" cxnId="{7493A671-AAC9-4118-808D-79BAE4F56E27}">
      <dgm:prSet/>
      <dgm:spPr/>
      <dgm:t>
        <a:bodyPr/>
        <a:lstStyle/>
        <a:p>
          <a:endParaRPr lang="ru-RU" sz="1800"/>
        </a:p>
      </dgm:t>
    </dgm:pt>
    <dgm:pt modelId="{202C7CD8-F5A0-4748-A962-FA390FEF73C2}" type="sibTrans" cxnId="{7493A671-AAC9-4118-808D-79BAE4F56E27}">
      <dgm:prSet/>
      <dgm:spPr/>
      <dgm:t>
        <a:bodyPr/>
        <a:lstStyle/>
        <a:p>
          <a:endParaRPr lang="ru-RU" sz="1800"/>
        </a:p>
      </dgm:t>
    </dgm:pt>
    <dgm:pt modelId="{C7867CF4-863B-43F0-BB17-DDC28FA43A3A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1200" dirty="0" smtClean="0"/>
            <a:t>Переговоры</a:t>
          </a:r>
          <a:endParaRPr lang="ru-RU" sz="1200" dirty="0"/>
        </a:p>
      </dgm:t>
    </dgm:pt>
    <dgm:pt modelId="{88BD77EC-7C9A-4BCA-AAF4-48A92455124B}" type="parTrans" cxnId="{ECFC34D4-7360-4DBA-ADC6-454FEBC3D46D}">
      <dgm:prSet/>
      <dgm:spPr/>
      <dgm:t>
        <a:bodyPr/>
        <a:lstStyle/>
        <a:p>
          <a:endParaRPr lang="ru-RU" sz="1800"/>
        </a:p>
      </dgm:t>
    </dgm:pt>
    <dgm:pt modelId="{3134E3D8-75C7-400E-A86C-E92FB4A2A4FC}" type="sibTrans" cxnId="{ECFC34D4-7360-4DBA-ADC6-454FEBC3D46D}">
      <dgm:prSet/>
      <dgm:spPr/>
      <dgm:t>
        <a:bodyPr/>
        <a:lstStyle/>
        <a:p>
          <a:endParaRPr lang="ru-RU" sz="1800"/>
        </a:p>
      </dgm:t>
    </dgm:pt>
    <dgm:pt modelId="{17BD48F8-54EA-4848-8EF8-F25582B6D7CA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400" dirty="0" smtClean="0"/>
            <a:t>Запросы</a:t>
          </a:r>
          <a:endParaRPr lang="ru-RU" sz="1400" dirty="0"/>
        </a:p>
      </dgm:t>
    </dgm:pt>
    <dgm:pt modelId="{C7946B2B-E47C-4DBC-A48B-7BC44FA1A59A}" type="parTrans" cxnId="{2815EDA6-9190-434A-981E-A82B94F7880D}">
      <dgm:prSet/>
      <dgm:spPr/>
      <dgm:t>
        <a:bodyPr/>
        <a:lstStyle/>
        <a:p>
          <a:endParaRPr lang="ru-RU" sz="1800"/>
        </a:p>
      </dgm:t>
    </dgm:pt>
    <dgm:pt modelId="{0AC51342-BF4F-4975-B03A-5D3ED14A3BE1}" type="sibTrans" cxnId="{2815EDA6-9190-434A-981E-A82B94F7880D}">
      <dgm:prSet/>
      <dgm:spPr/>
      <dgm:t>
        <a:bodyPr/>
        <a:lstStyle/>
        <a:p>
          <a:endParaRPr lang="ru-RU" sz="1800"/>
        </a:p>
      </dgm:t>
    </dgm:pt>
    <dgm:pt modelId="{9AFBA087-06F3-41E6-B4AA-B500FA324A4B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rgbClr val="FF0000"/>
              </a:solidFill>
            </a:rPr>
            <a:t>Гос.органы</a:t>
          </a:r>
          <a:endParaRPr lang="ru-RU" sz="1200" b="1" dirty="0">
            <a:solidFill>
              <a:srgbClr val="FF0000"/>
            </a:solidFill>
          </a:endParaRPr>
        </a:p>
      </dgm:t>
    </dgm:pt>
    <dgm:pt modelId="{7EEEBD37-1B2E-40B4-BF15-C81654526BF2}" type="sibTrans" cxnId="{B716238C-10FD-49A0-A823-4D548C088989}">
      <dgm:prSet/>
      <dgm:spPr/>
      <dgm:t>
        <a:bodyPr/>
        <a:lstStyle/>
        <a:p>
          <a:endParaRPr lang="ru-RU" sz="1800"/>
        </a:p>
      </dgm:t>
    </dgm:pt>
    <dgm:pt modelId="{963AB910-C00A-4769-98CB-4836D45785EF}" type="parTrans" cxnId="{B716238C-10FD-49A0-A823-4D548C088989}">
      <dgm:prSet/>
      <dgm:spPr/>
      <dgm:t>
        <a:bodyPr/>
        <a:lstStyle/>
        <a:p>
          <a:endParaRPr lang="ru-RU" sz="1800"/>
        </a:p>
      </dgm:t>
    </dgm:pt>
    <dgm:pt modelId="{19B67827-7207-4015-BD51-B5B88323AC83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 smtClean="0"/>
            <a:t>Производственные результаты</a:t>
          </a:r>
          <a:endParaRPr lang="ru-RU" sz="1000" dirty="0"/>
        </a:p>
      </dgm:t>
    </dgm:pt>
    <dgm:pt modelId="{9F3D38DC-6664-4153-9CC3-0AB86D1C277A}" type="parTrans" cxnId="{D17C65E3-B37B-4ED1-9714-90DE01141CCE}">
      <dgm:prSet/>
      <dgm:spPr/>
      <dgm:t>
        <a:bodyPr/>
        <a:lstStyle/>
        <a:p>
          <a:endParaRPr lang="ru-RU" sz="1800"/>
        </a:p>
      </dgm:t>
    </dgm:pt>
    <dgm:pt modelId="{9B72AA07-C8B5-4410-AEA6-6AC9A2135FDB}" type="sibTrans" cxnId="{D17C65E3-B37B-4ED1-9714-90DE01141CCE}">
      <dgm:prSet/>
      <dgm:spPr/>
      <dgm:t>
        <a:bodyPr/>
        <a:lstStyle/>
        <a:p>
          <a:endParaRPr lang="ru-RU" sz="1800"/>
        </a:p>
      </dgm:t>
    </dgm:pt>
    <dgm:pt modelId="{359190E5-B591-48CC-99E7-F1701C27CCCE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 smtClean="0"/>
            <a:t>Отдельные полномочия </a:t>
          </a:r>
          <a:endParaRPr lang="ru-RU" sz="1000" dirty="0"/>
        </a:p>
      </dgm:t>
    </dgm:pt>
    <dgm:pt modelId="{0DB9160E-2C18-4F27-810E-1EFFE677EAED}" type="parTrans" cxnId="{BE8F7C9B-D226-49DC-A3B3-86835421CBB0}">
      <dgm:prSet/>
      <dgm:spPr/>
      <dgm:t>
        <a:bodyPr/>
        <a:lstStyle/>
        <a:p>
          <a:endParaRPr lang="ru-RU" sz="1800"/>
        </a:p>
      </dgm:t>
    </dgm:pt>
    <dgm:pt modelId="{B0F05591-20B0-4705-8DDD-D8EBAF45582E}" type="sibTrans" cxnId="{BE8F7C9B-D226-49DC-A3B3-86835421CBB0}">
      <dgm:prSet/>
      <dgm:spPr/>
      <dgm:t>
        <a:bodyPr/>
        <a:lstStyle/>
        <a:p>
          <a:endParaRPr lang="ru-RU" sz="1800"/>
        </a:p>
      </dgm:t>
    </dgm:pt>
    <dgm:pt modelId="{CE7EB70C-4AC0-4ACE-9EBF-75CD88A81C9D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1200" dirty="0" smtClean="0"/>
            <a:t>Заключение сделки</a:t>
          </a:r>
          <a:endParaRPr lang="ru-RU" sz="1200" dirty="0"/>
        </a:p>
      </dgm:t>
    </dgm:pt>
    <dgm:pt modelId="{8AE77DA3-6802-48EB-AB18-27BFD132EB0F}" type="parTrans" cxnId="{F2D8C147-4E8E-4D6A-8516-7BA5476E3282}">
      <dgm:prSet/>
      <dgm:spPr/>
      <dgm:t>
        <a:bodyPr/>
        <a:lstStyle/>
        <a:p>
          <a:endParaRPr lang="ru-RU"/>
        </a:p>
      </dgm:t>
    </dgm:pt>
    <dgm:pt modelId="{500F63D1-073F-4475-8F4D-A3E9878D9ADE}" type="sibTrans" cxnId="{F2D8C147-4E8E-4D6A-8516-7BA5476E3282}">
      <dgm:prSet/>
      <dgm:spPr/>
      <dgm:t>
        <a:bodyPr/>
        <a:lstStyle/>
        <a:p>
          <a:endParaRPr lang="ru-RU"/>
        </a:p>
      </dgm:t>
    </dgm:pt>
    <dgm:pt modelId="{09C6FFA9-7A55-4189-87AC-E349931E79DF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1200" dirty="0" smtClean="0"/>
            <a:t>Исполнение / прекращение обязательств</a:t>
          </a:r>
          <a:endParaRPr lang="ru-RU" sz="1200" dirty="0"/>
        </a:p>
      </dgm:t>
    </dgm:pt>
    <dgm:pt modelId="{88947062-147E-4538-A71C-603079C1A02A}" type="parTrans" cxnId="{BD5B8D33-E080-4FD0-9DB5-351E731050E7}">
      <dgm:prSet/>
      <dgm:spPr/>
      <dgm:t>
        <a:bodyPr/>
        <a:lstStyle/>
        <a:p>
          <a:endParaRPr lang="ru-RU"/>
        </a:p>
      </dgm:t>
    </dgm:pt>
    <dgm:pt modelId="{030D690A-378E-4528-B4E4-A969039939A5}" type="sibTrans" cxnId="{BD5B8D33-E080-4FD0-9DB5-351E731050E7}">
      <dgm:prSet/>
      <dgm:spPr/>
      <dgm:t>
        <a:bodyPr/>
        <a:lstStyle/>
        <a:p>
          <a:endParaRPr lang="ru-RU"/>
        </a:p>
      </dgm:t>
    </dgm:pt>
    <dgm:pt modelId="{6CDCE3E4-3D30-4F53-A01B-B5C447C2031F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400" dirty="0" smtClean="0"/>
            <a:t>Требования</a:t>
          </a:r>
          <a:endParaRPr lang="ru-RU" sz="1400" dirty="0"/>
        </a:p>
      </dgm:t>
    </dgm:pt>
    <dgm:pt modelId="{7925057D-7BF6-4A81-BE7D-9576446A60DB}" type="parTrans" cxnId="{7FC41813-1617-4909-B864-EF246F5B8630}">
      <dgm:prSet/>
      <dgm:spPr/>
      <dgm:t>
        <a:bodyPr/>
        <a:lstStyle/>
        <a:p>
          <a:endParaRPr lang="ru-RU"/>
        </a:p>
      </dgm:t>
    </dgm:pt>
    <dgm:pt modelId="{0A80F931-B908-4F65-BA1D-F0F04C305C6D}" type="sibTrans" cxnId="{7FC41813-1617-4909-B864-EF246F5B8630}">
      <dgm:prSet/>
      <dgm:spPr/>
      <dgm:t>
        <a:bodyPr/>
        <a:lstStyle/>
        <a:p>
          <a:endParaRPr lang="ru-RU"/>
        </a:p>
      </dgm:t>
    </dgm:pt>
    <dgm:pt modelId="{88B06337-A983-4B01-AB40-D4AE68DDA8B9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400" dirty="0" smtClean="0"/>
            <a:t>Проверки </a:t>
          </a:r>
          <a:endParaRPr lang="ru-RU" sz="1400" dirty="0"/>
        </a:p>
      </dgm:t>
    </dgm:pt>
    <dgm:pt modelId="{58E7CF8C-80FB-4C84-BFA6-A9282E520982}" type="parTrans" cxnId="{44F113E8-784D-4130-9852-40A0D85B4EBE}">
      <dgm:prSet/>
      <dgm:spPr/>
      <dgm:t>
        <a:bodyPr/>
        <a:lstStyle/>
        <a:p>
          <a:endParaRPr lang="ru-RU"/>
        </a:p>
      </dgm:t>
    </dgm:pt>
    <dgm:pt modelId="{F910342D-8FED-4596-BF5D-9C01E9CD5040}" type="sibTrans" cxnId="{44F113E8-784D-4130-9852-40A0D85B4EBE}">
      <dgm:prSet/>
      <dgm:spPr/>
      <dgm:t>
        <a:bodyPr/>
        <a:lstStyle/>
        <a:p>
          <a:endParaRPr lang="ru-RU"/>
        </a:p>
      </dgm:t>
    </dgm:pt>
    <dgm:pt modelId="{78567704-12D6-42E3-8ED5-8F9B1ABCC5A0}" type="pres">
      <dgm:prSet presAssocID="{753061AF-3B7F-4961-AA6B-75C532530A8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DB20476-4D31-4E74-80B5-1D6242B15F83}" type="pres">
      <dgm:prSet presAssocID="{753061AF-3B7F-4961-AA6B-75C532530A8B}" presName="children" presStyleCnt="0"/>
      <dgm:spPr/>
    </dgm:pt>
    <dgm:pt modelId="{319C84BA-8007-4946-914A-6F0A736412F4}" type="pres">
      <dgm:prSet presAssocID="{753061AF-3B7F-4961-AA6B-75C532530A8B}" presName="child1group" presStyleCnt="0"/>
      <dgm:spPr/>
    </dgm:pt>
    <dgm:pt modelId="{E6EB70EB-BAD3-4532-A0A0-12D2BBCE82CC}" type="pres">
      <dgm:prSet presAssocID="{753061AF-3B7F-4961-AA6B-75C532530A8B}" presName="child1" presStyleLbl="bgAcc1" presStyleIdx="0" presStyleCnt="4"/>
      <dgm:spPr/>
      <dgm:t>
        <a:bodyPr/>
        <a:lstStyle/>
        <a:p>
          <a:endParaRPr lang="ru-RU"/>
        </a:p>
      </dgm:t>
    </dgm:pt>
    <dgm:pt modelId="{BB6F4682-DE66-4BC3-9E3B-91EBC376BD83}" type="pres">
      <dgm:prSet presAssocID="{753061AF-3B7F-4961-AA6B-75C532530A8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6423A-4878-413E-AB56-0D2C99DDFAA8}" type="pres">
      <dgm:prSet presAssocID="{753061AF-3B7F-4961-AA6B-75C532530A8B}" presName="child2group" presStyleCnt="0"/>
      <dgm:spPr/>
    </dgm:pt>
    <dgm:pt modelId="{E3FB0701-C550-4B8D-9D7E-B406B4E67490}" type="pres">
      <dgm:prSet presAssocID="{753061AF-3B7F-4961-AA6B-75C532530A8B}" presName="child2" presStyleLbl="bgAcc1" presStyleIdx="1" presStyleCnt="4" custScaleX="119626" custLinFactNeighborX="24153" custLinFactNeighborY="-2131"/>
      <dgm:spPr/>
      <dgm:t>
        <a:bodyPr/>
        <a:lstStyle/>
        <a:p>
          <a:endParaRPr lang="ru-RU"/>
        </a:p>
      </dgm:t>
    </dgm:pt>
    <dgm:pt modelId="{E1025749-F6DB-46C0-99B3-E7B9A602EB14}" type="pres">
      <dgm:prSet presAssocID="{753061AF-3B7F-4961-AA6B-75C532530A8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EDC4A-D949-4B9F-8705-545874459F6C}" type="pres">
      <dgm:prSet presAssocID="{753061AF-3B7F-4961-AA6B-75C532530A8B}" presName="child3group" presStyleCnt="0"/>
      <dgm:spPr/>
    </dgm:pt>
    <dgm:pt modelId="{5A3AF2C1-07DB-4B6E-8AF3-FF97F5B69166}" type="pres">
      <dgm:prSet presAssocID="{753061AF-3B7F-4961-AA6B-75C532530A8B}" presName="child3" presStyleLbl="bgAcc1" presStyleIdx="2" presStyleCnt="4" custScaleX="125299" custLinFactNeighborX="34850" custLinFactNeighborY="-1598"/>
      <dgm:spPr/>
    </dgm:pt>
    <dgm:pt modelId="{D17765C5-2B5B-432C-AC23-7D3EEB0F552A}" type="pres">
      <dgm:prSet presAssocID="{753061AF-3B7F-4961-AA6B-75C532530A8B}" presName="child3Text" presStyleLbl="bgAcc1" presStyleIdx="2" presStyleCnt="4">
        <dgm:presLayoutVars>
          <dgm:bulletEnabled val="1"/>
        </dgm:presLayoutVars>
      </dgm:prSet>
      <dgm:spPr/>
    </dgm:pt>
    <dgm:pt modelId="{1F4DEE34-C5DF-4530-8535-4E32CEAAAA65}" type="pres">
      <dgm:prSet presAssocID="{753061AF-3B7F-4961-AA6B-75C532530A8B}" presName="child4group" presStyleCnt="0"/>
      <dgm:spPr/>
    </dgm:pt>
    <dgm:pt modelId="{FE6523D2-B461-4475-A38C-4447BF02C21B}" type="pres">
      <dgm:prSet presAssocID="{753061AF-3B7F-4961-AA6B-75C532530A8B}" presName="child4" presStyleLbl="bgAcc1" presStyleIdx="3" presStyleCnt="4"/>
      <dgm:spPr/>
    </dgm:pt>
    <dgm:pt modelId="{46423F56-A9A0-4ADA-8AB2-38F867EB17EB}" type="pres">
      <dgm:prSet presAssocID="{753061AF-3B7F-4961-AA6B-75C532530A8B}" presName="child4Text" presStyleLbl="bgAcc1" presStyleIdx="3" presStyleCnt="4">
        <dgm:presLayoutVars>
          <dgm:bulletEnabled val="1"/>
        </dgm:presLayoutVars>
      </dgm:prSet>
      <dgm:spPr/>
    </dgm:pt>
    <dgm:pt modelId="{4B498721-3070-4B7D-BB07-79E20C642A40}" type="pres">
      <dgm:prSet presAssocID="{753061AF-3B7F-4961-AA6B-75C532530A8B}" presName="childPlaceholder" presStyleCnt="0"/>
      <dgm:spPr/>
    </dgm:pt>
    <dgm:pt modelId="{0732B3DE-9DB1-427F-9E18-E041E2F00161}" type="pres">
      <dgm:prSet presAssocID="{753061AF-3B7F-4961-AA6B-75C532530A8B}" presName="circle" presStyleCnt="0"/>
      <dgm:spPr/>
    </dgm:pt>
    <dgm:pt modelId="{DE6CC181-D282-4E5B-887E-298615BDC483}" type="pres">
      <dgm:prSet presAssocID="{753061AF-3B7F-4961-AA6B-75C532530A8B}" presName="quadrant1" presStyleLbl="node1" presStyleIdx="0" presStyleCnt="4" custLinFactNeighborX="394" custLinFactNeighborY="-87">
        <dgm:presLayoutVars>
          <dgm:chMax val="1"/>
          <dgm:bulletEnabled val="1"/>
        </dgm:presLayoutVars>
      </dgm:prSet>
      <dgm:spPr/>
    </dgm:pt>
    <dgm:pt modelId="{01346659-71C7-4917-8E45-6B95F710BE5C}" type="pres">
      <dgm:prSet presAssocID="{753061AF-3B7F-4961-AA6B-75C532530A8B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DA4EF29-E0E3-4009-A09E-9C0B837B62DE}" type="pres">
      <dgm:prSet presAssocID="{753061AF-3B7F-4961-AA6B-75C532530A8B}" presName="quadrant3" presStyleLbl="node1" presStyleIdx="2" presStyleCnt="4" custLinFactNeighborX="-788" custLinFactNeighborY="-3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4E0A0-5950-4096-B5A3-7A34EBB4BF4D}" type="pres">
      <dgm:prSet presAssocID="{753061AF-3B7F-4961-AA6B-75C532530A8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EA9DF-8751-4513-98EF-AE29C91CBD82}" type="pres">
      <dgm:prSet presAssocID="{753061AF-3B7F-4961-AA6B-75C532530A8B}" presName="quadrantPlaceholder" presStyleCnt="0"/>
      <dgm:spPr/>
    </dgm:pt>
    <dgm:pt modelId="{C28DDD3B-C12E-444E-AF9B-31B9DA9A8933}" type="pres">
      <dgm:prSet presAssocID="{753061AF-3B7F-4961-AA6B-75C532530A8B}" presName="center1" presStyleLbl="fgShp" presStyleIdx="0" presStyleCnt="2"/>
      <dgm:spPr/>
    </dgm:pt>
    <dgm:pt modelId="{22FA6F00-2701-4536-BDBB-6F1F9921DEC9}" type="pres">
      <dgm:prSet presAssocID="{753061AF-3B7F-4961-AA6B-75C532530A8B}" presName="center2" presStyleLbl="fgShp" presStyleIdx="1" presStyleCnt="2"/>
      <dgm:spPr/>
    </dgm:pt>
  </dgm:ptLst>
  <dgm:cxnLst>
    <dgm:cxn modelId="{4A104E30-8853-4A02-BEFD-FB5FE3CB1FC6}" type="presOf" srcId="{7CAD091E-8ECC-4252-86C8-45652E7BEF32}" destId="{BB6F4682-DE66-4BC3-9E3B-91EBC376BD83}" srcOrd="1" destOrd="0" presId="urn:microsoft.com/office/officeart/2005/8/layout/cycle4"/>
    <dgm:cxn modelId="{7493A671-AAC9-4118-808D-79BAE4F56E27}" srcId="{753061AF-3B7F-4961-AA6B-75C532530A8B}" destId="{5A341068-27D0-48A4-8C6D-7B820DE967F9}" srcOrd="2" destOrd="0" parTransId="{0671D60E-2335-41A6-9A21-A42E3F7B01DE}" sibTransId="{202C7CD8-F5A0-4748-A962-FA390FEF73C2}"/>
    <dgm:cxn modelId="{ABABFFC4-4BC1-47ED-94E8-1B74949616D8}" type="presOf" srcId="{6CDCE3E4-3D30-4F53-A01B-B5C447C2031F}" destId="{FE6523D2-B461-4475-A38C-4447BF02C21B}" srcOrd="0" destOrd="1" presId="urn:microsoft.com/office/officeart/2005/8/layout/cycle4"/>
    <dgm:cxn modelId="{9F9D3B8A-35B7-4651-A2A5-3810E1925F3A}" type="presOf" srcId="{359190E5-B591-48CC-99E7-F1701C27CCCE}" destId="{E3FB0701-C550-4B8D-9D7E-B406B4E67490}" srcOrd="0" destOrd="2" presId="urn:microsoft.com/office/officeart/2005/8/layout/cycle4"/>
    <dgm:cxn modelId="{22D7900B-46E3-42A2-BDF8-89D787E4745F}" srcId="{753061AF-3B7F-4961-AA6B-75C532530A8B}" destId="{49ACB5C6-E2BD-48CB-9369-167945A42005}" srcOrd="1" destOrd="0" parTransId="{4154BD63-BB5D-4342-80AB-1DDC03B9CF2C}" sibTransId="{75F700F1-DBAE-49DE-BA56-119E0C4259B8}"/>
    <dgm:cxn modelId="{B9A86D01-CA2B-4113-B362-F7FD363A4A7E}" type="presOf" srcId="{6CDCE3E4-3D30-4F53-A01B-B5C447C2031F}" destId="{46423F56-A9A0-4ADA-8AB2-38F867EB17EB}" srcOrd="1" destOrd="1" presId="urn:microsoft.com/office/officeart/2005/8/layout/cycle4"/>
    <dgm:cxn modelId="{DD2BE24A-C175-41AA-8519-52E08E2AB9F1}" type="presOf" srcId="{19B67827-7207-4015-BD51-B5B88323AC83}" destId="{E1025749-F6DB-46C0-99B3-E7B9A602EB14}" srcOrd="1" destOrd="1" presId="urn:microsoft.com/office/officeart/2005/8/layout/cycle4"/>
    <dgm:cxn modelId="{BEB71BD8-54DF-45DD-8EBF-7FB6DBE83B7E}" type="presOf" srcId="{7CAD091E-8ECC-4252-86C8-45652E7BEF32}" destId="{E6EB70EB-BAD3-4532-A0A0-12D2BBCE82CC}" srcOrd="0" destOrd="0" presId="urn:microsoft.com/office/officeart/2005/8/layout/cycle4"/>
    <dgm:cxn modelId="{D17C65E3-B37B-4ED1-9714-90DE01141CCE}" srcId="{49ACB5C6-E2BD-48CB-9369-167945A42005}" destId="{19B67827-7207-4015-BD51-B5B88323AC83}" srcOrd="1" destOrd="0" parTransId="{9F3D38DC-6664-4153-9CC3-0AB86D1C277A}" sibTransId="{9B72AA07-C8B5-4410-AEA6-6AC9A2135FDB}"/>
    <dgm:cxn modelId="{BD5B8D33-E080-4FD0-9DB5-351E731050E7}" srcId="{5A341068-27D0-48A4-8C6D-7B820DE967F9}" destId="{09C6FFA9-7A55-4189-87AC-E349931E79DF}" srcOrd="2" destOrd="0" parTransId="{88947062-147E-4538-A71C-603079C1A02A}" sibTransId="{030D690A-378E-4528-B4E4-A969039939A5}"/>
    <dgm:cxn modelId="{4BBF73F0-34AF-4294-8250-5E962E5CE112}" type="presOf" srcId="{09C6FFA9-7A55-4189-87AC-E349931E79DF}" destId="{D17765C5-2B5B-432C-AC23-7D3EEB0F552A}" srcOrd="1" destOrd="2" presId="urn:microsoft.com/office/officeart/2005/8/layout/cycle4"/>
    <dgm:cxn modelId="{B56B2D7C-F59B-4CB8-9E64-05AA15C1F350}" type="presOf" srcId="{E898AE35-ED9C-49C1-8C6B-EF9E032E172A}" destId="{DE6CC181-D282-4E5B-887E-298615BDC483}" srcOrd="0" destOrd="0" presId="urn:microsoft.com/office/officeart/2005/8/layout/cycle4"/>
    <dgm:cxn modelId="{D874A740-75C5-47B8-9E3D-F82669EE62EA}" type="presOf" srcId="{19B67827-7207-4015-BD51-B5B88323AC83}" destId="{E3FB0701-C550-4B8D-9D7E-B406B4E67490}" srcOrd="0" destOrd="1" presId="urn:microsoft.com/office/officeart/2005/8/layout/cycle4"/>
    <dgm:cxn modelId="{2815EDA6-9190-434A-981E-A82B94F7880D}" srcId="{9AFBA087-06F3-41E6-B4AA-B500FA324A4B}" destId="{17BD48F8-54EA-4848-8EF8-F25582B6D7CA}" srcOrd="0" destOrd="0" parTransId="{C7946B2B-E47C-4DBC-A48B-7BC44FA1A59A}" sibTransId="{0AC51342-BF4F-4975-B03A-5D3ED14A3BE1}"/>
    <dgm:cxn modelId="{C85CDD19-64F4-478F-ADD4-94193918D72A}" type="presOf" srcId="{72318A0A-4D90-41D1-807D-933DE2C39029}" destId="{E1025749-F6DB-46C0-99B3-E7B9A602EB14}" srcOrd="1" destOrd="0" presId="urn:microsoft.com/office/officeart/2005/8/layout/cycle4"/>
    <dgm:cxn modelId="{937DAF96-A018-424B-A4B3-FD58D20C69CF}" type="presOf" srcId="{5A341068-27D0-48A4-8C6D-7B820DE967F9}" destId="{FDA4EF29-E0E3-4009-A09E-9C0B837B62DE}" srcOrd="0" destOrd="0" presId="urn:microsoft.com/office/officeart/2005/8/layout/cycle4"/>
    <dgm:cxn modelId="{426C1D66-6D09-41FA-B7B3-9C21DCB4355A}" type="presOf" srcId="{C7867CF4-863B-43F0-BB17-DDC28FA43A3A}" destId="{5A3AF2C1-07DB-4B6E-8AF3-FF97F5B69166}" srcOrd="0" destOrd="0" presId="urn:microsoft.com/office/officeart/2005/8/layout/cycle4"/>
    <dgm:cxn modelId="{F263422F-033F-4CB0-BD6A-19C755DE7711}" type="presOf" srcId="{9AFBA087-06F3-41E6-B4AA-B500FA324A4B}" destId="{DD94E0A0-5950-4096-B5A3-7A34EBB4BF4D}" srcOrd="0" destOrd="0" presId="urn:microsoft.com/office/officeart/2005/8/layout/cycle4"/>
    <dgm:cxn modelId="{44F113E8-784D-4130-9852-40A0D85B4EBE}" srcId="{9AFBA087-06F3-41E6-B4AA-B500FA324A4B}" destId="{88B06337-A983-4B01-AB40-D4AE68DDA8B9}" srcOrd="2" destOrd="0" parTransId="{58E7CF8C-80FB-4C84-BFA6-A9282E520982}" sibTransId="{F910342D-8FED-4596-BF5D-9C01E9CD5040}"/>
    <dgm:cxn modelId="{F5249CAA-CCF6-414B-A1B4-A6BEC92E2438}" type="presOf" srcId="{09C6FFA9-7A55-4189-87AC-E349931E79DF}" destId="{5A3AF2C1-07DB-4B6E-8AF3-FF97F5B69166}" srcOrd="0" destOrd="2" presId="urn:microsoft.com/office/officeart/2005/8/layout/cycle4"/>
    <dgm:cxn modelId="{BE8F7C9B-D226-49DC-A3B3-86835421CBB0}" srcId="{49ACB5C6-E2BD-48CB-9369-167945A42005}" destId="{359190E5-B591-48CC-99E7-F1701C27CCCE}" srcOrd="2" destOrd="0" parTransId="{0DB9160E-2C18-4F27-810E-1EFFE677EAED}" sibTransId="{B0F05591-20B0-4705-8DDD-D8EBAF45582E}"/>
    <dgm:cxn modelId="{7D0D886D-3BB3-42E6-94E7-BAADD5B12A5F}" type="presOf" srcId="{753061AF-3B7F-4961-AA6B-75C532530A8B}" destId="{78567704-12D6-42E3-8ED5-8F9B1ABCC5A0}" srcOrd="0" destOrd="0" presId="urn:microsoft.com/office/officeart/2005/8/layout/cycle4"/>
    <dgm:cxn modelId="{75C03A7C-E0D8-4C66-9BB7-2935B6AA18EA}" type="presOf" srcId="{C7867CF4-863B-43F0-BB17-DDC28FA43A3A}" destId="{D17765C5-2B5B-432C-AC23-7D3EEB0F552A}" srcOrd="1" destOrd="0" presId="urn:microsoft.com/office/officeart/2005/8/layout/cycle4"/>
    <dgm:cxn modelId="{92FFDCA3-370E-4F91-8ED6-6226260014C8}" type="presOf" srcId="{88B06337-A983-4B01-AB40-D4AE68DDA8B9}" destId="{46423F56-A9A0-4ADA-8AB2-38F867EB17EB}" srcOrd="1" destOrd="2" presId="urn:microsoft.com/office/officeart/2005/8/layout/cycle4"/>
    <dgm:cxn modelId="{B716238C-10FD-49A0-A823-4D548C088989}" srcId="{753061AF-3B7F-4961-AA6B-75C532530A8B}" destId="{9AFBA087-06F3-41E6-B4AA-B500FA324A4B}" srcOrd="3" destOrd="0" parTransId="{963AB910-C00A-4769-98CB-4836D45785EF}" sibTransId="{7EEEBD37-1B2E-40B4-BF15-C81654526BF2}"/>
    <dgm:cxn modelId="{23335947-EA75-4C28-A3BC-CB5A466F7C96}" type="presOf" srcId="{359190E5-B591-48CC-99E7-F1701C27CCCE}" destId="{E1025749-F6DB-46C0-99B3-E7B9A602EB14}" srcOrd="1" destOrd="2" presId="urn:microsoft.com/office/officeart/2005/8/layout/cycle4"/>
    <dgm:cxn modelId="{9069ABD7-0F78-45E5-804B-30488E975B67}" srcId="{49ACB5C6-E2BD-48CB-9369-167945A42005}" destId="{72318A0A-4D90-41D1-807D-933DE2C39029}" srcOrd="0" destOrd="0" parTransId="{589C96B0-99E7-46E2-A51F-189A5F36BC6F}" sibTransId="{90CA3295-B0EE-4677-AAF3-E7E8EC0DD5E4}"/>
    <dgm:cxn modelId="{7BBCA5EB-5BEF-4A58-9445-FD20CF328924}" type="presOf" srcId="{49ACB5C6-E2BD-48CB-9369-167945A42005}" destId="{01346659-71C7-4917-8E45-6B95F710BE5C}" srcOrd="0" destOrd="0" presId="urn:microsoft.com/office/officeart/2005/8/layout/cycle4"/>
    <dgm:cxn modelId="{75D55649-0C23-49FC-B709-9CFFDB3578AA}" type="presOf" srcId="{72318A0A-4D90-41D1-807D-933DE2C39029}" destId="{E3FB0701-C550-4B8D-9D7E-B406B4E67490}" srcOrd="0" destOrd="0" presId="urn:microsoft.com/office/officeart/2005/8/layout/cycle4"/>
    <dgm:cxn modelId="{EBE226E1-DD9E-4442-BF46-76434CB9F5B8}" srcId="{753061AF-3B7F-4961-AA6B-75C532530A8B}" destId="{E898AE35-ED9C-49C1-8C6B-EF9E032E172A}" srcOrd="0" destOrd="0" parTransId="{D46FF063-2360-4AC8-9D14-E823CA817F13}" sibTransId="{E9F78FF2-A723-4F14-85AC-837E31B5CADE}"/>
    <dgm:cxn modelId="{F2D8C147-4E8E-4D6A-8516-7BA5476E3282}" srcId="{5A341068-27D0-48A4-8C6D-7B820DE967F9}" destId="{CE7EB70C-4AC0-4ACE-9EBF-75CD88A81C9D}" srcOrd="1" destOrd="0" parTransId="{8AE77DA3-6802-48EB-AB18-27BFD132EB0F}" sibTransId="{500F63D1-073F-4475-8F4D-A3E9878D9ADE}"/>
    <dgm:cxn modelId="{25BC682C-81D9-4797-B96C-D66DE59C62B5}" type="presOf" srcId="{88B06337-A983-4B01-AB40-D4AE68DDA8B9}" destId="{FE6523D2-B461-4475-A38C-4447BF02C21B}" srcOrd="0" destOrd="2" presId="urn:microsoft.com/office/officeart/2005/8/layout/cycle4"/>
    <dgm:cxn modelId="{5416576F-4E87-48FB-8E9A-D04EF186A85A}" type="presOf" srcId="{17BD48F8-54EA-4848-8EF8-F25582B6D7CA}" destId="{FE6523D2-B461-4475-A38C-4447BF02C21B}" srcOrd="0" destOrd="0" presId="urn:microsoft.com/office/officeart/2005/8/layout/cycle4"/>
    <dgm:cxn modelId="{BFB62CAE-1AD5-47C6-B209-1A442083B486}" srcId="{E898AE35-ED9C-49C1-8C6B-EF9E032E172A}" destId="{7CAD091E-8ECC-4252-86C8-45652E7BEF32}" srcOrd="0" destOrd="0" parTransId="{812706B5-5055-41DF-BBA9-75C06700C6A3}" sibTransId="{26E7BF96-4883-44D1-A8FD-B083109D3E23}"/>
    <dgm:cxn modelId="{CA191358-336D-499B-9809-9112F49D0824}" type="presOf" srcId="{CE7EB70C-4AC0-4ACE-9EBF-75CD88A81C9D}" destId="{D17765C5-2B5B-432C-AC23-7D3EEB0F552A}" srcOrd="1" destOrd="1" presId="urn:microsoft.com/office/officeart/2005/8/layout/cycle4"/>
    <dgm:cxn modelId="{9C801C8F-FEF2-44CE-A35E-39397045C4E8}" type="presOf" srcId="{CE7EB70C-4AC0-4ACE-9EBF-75CD88A81C9D}" destId="{5A3AF2C1-07DB-4B6E-8AF3-FF97F5B69166}" srcOrd="0" destOrd="1" presId="urn:microsoft.com/office/officeart/2005/8/layout/cycle4"/>
    <dgm:cxn modelId="{7FC41813-1617-4909-B864-EF246F5B8630}" srcId="{9AFBA087-06F3-41E6-B4AA-B500FA324A4B}" destId="{6CDCE3E4-3D30-4F53-A01B-B5C447C2031F}" srcOrd="1" destOrd="0" parTransId="{7925057D-7BF6-4A81-BE7D-9576446A60DB}" sibTransId="{0A80F931-B908-4F65-BA1D-F0F04C305C6D}"/>
    <dgm:cxn modelId="{335E30E3-2CC2-49C9-94C7-FC5905AD3F82}" type="presOf" srcId="{17BD48F8-54EA-4848-8EF8-F25582B6D7CA}" destId="{46423F56-A9A0-4ADA-8AB2-38F867EB17EB}" srcOrd="1" destOrd="0" presId="urn:microsoft.com/office/officeart/2005/8/layout/cycle4"/>
    <dgm:cxn modelId="{ECFC34D4-7360-4DBA-ADC6-454FEBC3D46D}" srcId="{5A341068-27D0-48A4-8C6D-7B820DE967F9}" destId="{C7867CF4-863B-43F0-BB17-DDC28FA43A3A}" srcOrd="0" destOrd="0" parTransId="{88BD77EC-7C9A-4BCA-AAF4-48A92455124B}" sibTransId="{3134E3D8-75C7-400E-A86C-E92FB4A2A4FC}"/>
    <dgm:cxn modelId="{041F6F66-ADB9-4E70-9DE4-0F331F4AFD0C}" type="presParOf" srcId="{78567704-12D6-42E3-8ED5-8F9B1ABCC5A0}" destId="{2DB20476-4D31-4E74-80B5-1D6242B15F83}" srcOrd="0" destOrd="0" presId="urn:microsoft.com/office/officeart/2005/8/layout/cycle4"/>
    <dgm:cxn modelId="{EA88539D-03C5-4AEA-BA8D-721E062D11DD}" type="presParOf" srcId="{2DB20476-4D31-4E74-80B5-1D6242B15F83}" destId="{319C84BA-8007-4946-914A-6F0A736412F4}" srcOrd="0" destOrd="0" presId="urn:microsoft.com/office/officeart/2005/8/layout/cycle4"/>
    <dgm:cxn modelId="{5E251B84-5062-4468-8850-9557EE1531A2}" type="presParOf" srcId="{319C84BA-8007-4946-914A-6F0A736412F4}" destId="{E6EB70EB-BAD3-4532-A0A0-12D2BBCE82CC}" srcOrd="0" destOrd="0" presId="urn:microsoft.com/office/officeart/2005/8/layout/cycle4"/>
    <dgm:cxn modelId="{49FE43F0-E452-4EE3-B39A-8763D302BE68}" type="presParOf" srcId="{319C84BA-8007-4946-914A-6F0A736412F4}" destId="{BB6F4682-DE66-4BC3-9E3B-91EBC376BD83}" srcOrd="1" destOrd="0" presId="urn:microsoft.com/office/officeart/2005/8/layout/cycle4"/>
    <dgm:cxn modelId="{DAEDBA4B-87BE-4308-8C96-69D95F2D2708}" type="presParOf" srcId="{2DB20476-4D31-4E74-80B5-1D6242B15F83}" destId="{C616423A-4878-413E-AB56-0D2C99DDFAA8}" srcOrd="1" destOrd="0" presId="urn:microsoft.com/office/officeart/2005/8/layout/cycle4"/>
    <dgm:cxn modelId="{2F3E0A0D-C9C8-4A43-965B-83B09E8EB115}" type="presParOf" srcId="{C616423A-4878-413E-AB56-0D2C99DDFAA8}" destId="{E3FB0701-C550-4B8D-9D7E-B406B4E67490}" srcOrd="0" destOrd="0" presId="urn:microsoft.com/office/officeart/2005/8/layout/cycle4"/>
    <dgm:cxn modelId="{CB295ED3-8B3B-4265-AF7F-A73FFA19C1B6}" type="presParOf" srcId="{C616423A-4878-413E-AB56-0D2C99DDFAA8}" destId="{E1025749-F6DB-46C0-99B3-E7B9A602EB14}" srcOrd="1" destOrd="0" presId="urn:microsoft.com/office/officeart/2005/8/layout/cycle4"/>
    <dgm:cxn modelId="{8A9FCC8F-ABFB-45EB-8635-527BB23E3DBC}" type="presParOf" srcId="{2DB20476-4D31-4E74-80B5-1D6242B15F83}" destId="{378EDC4A-D949-4B9F-8705-545874459F6C}" srcOrd="2" destOrd="0" presId="urn:microsoft.com/office/officeart/2005/8/layout/cycle4"/>
    <dgm:cxn modelId="{89CDF7F0-F2A4-4E27-AE2A-5CA53703D201}" type="presParOf" srcId="{378EDC4A-D949-4B9F-8705-545874459F6C}" destId="{5A3AF2C1-07DB-4B6E-8AF3-FF97F5B69166}" srcOrd="0" destOrd="0" presId="urn:microsoft.com/office/officeart/2005/8/layout/cycle4"/>
    <dgm:cxn modelId="{BA745A65-E8F6-4C7B-9295-9F172393608F}" type="presParOf" srcId="{378EDC4A-D949-4B9F-8705-545874459F6C}" destId="{D17765C5-2B5B-432C-AC23-7D3EEB0F552A}" srcOrd="1" destOrd="0" presId="urn:microsoft.com/office/officeart/2005/8/layout/cycle4"/>
    <dgm:cxn modelId="{5A1BA49E-ACBF-495F-BEF9-2AFEDD94BC44}" type="presParOf" srcId="{2DB20476-4D31-4E74-80B5-1D6242B15F83}" destId="{1F4DEE34-C5DF-4530-8535-4E32CEAAAA65}" srcOrd="3" destOrd="0" presId="urn:microsoft.com/office/officeart/2005/8/layout/cycle4"/>
    <dgm:cxn modelId="{A9480358-1CBA-4227-A822-322DD099A707}" type="presParOf" srcId="{1F4DEE34-C5DF-4530-8535-4E32CEAAAA65}" destId="{FE6523D2-B461-4475-A38C-4447BF02C21B}" srcOrd="0" destOrd="0" presId="urn:microsoft.com/office/officeart/2005/8/layout/cycle4"/>
    <dgm:cxn modelId="{F05E2F03-EA46-41FF-BC1F-7797706394B0}" type="presParOf" srcId="{1F4DEE34-C5DF-4530-8535-4E32CEAAAA65}" destId="{46423F56-A9A0-4ADA-8AB2-38F867EB17EB}" srcOrd="1" destOrd="0" presId="urn:microsoft.com/office/officeart/2005/8/layout/cycle4"/>
    <dgm:cxn modelId="{A03CE431-4E11-43C1-B82A-D58B0B952967}" type="presParOf" srcId="{2DB20476-4D31-4E74-80B5-1D6242B15F83}" destId="{4B498721-3070-4B7D-BB07-79E20C642A40}" srcOrd="4" destOrd="0" presId="urn:microsoft.com/office/officeart/2005/8/layout/cycle4"/>
    <dgm:cxn modelId="{34F54570-3702-41AC-8079-A191DFD1BB06}" type="presParOf" srcId="{78567704-12D6-42E3-8ED5-8F9B1ABCC5A0}" destId="{0732B3DE-9DB1-427F-9E18-E041E2F00161}" srcOrd="1" destOrd="0" presId="urn:microsoft.com/office/officeart/2005/8/layout/cycle4"/>
    <dgm:cxn modelId="{A9D87F8E-A1F3-4F65-B404-4EE09B23DFB7}" type="presParOf" srcId="{0732B3DE-9DB1-427F-9E18-E041E2F00161}" destId="{DE6CC181-D282-4E5B-887E-298615BDC483}" srcOrd="0" destOrd="0" presId="urn:microsoft.com/office/officeart/2005/8/layout/cycle4"/>
    <dgm:cxn modelId="{A770E70F-CCE7-4049-B566-F4DA312E9CBF}" type="presParOf" srcId="{0732B3DE-9DB1-427F-9E18-E041E2F00161}" destId="{01346659-71C7-4917-8E45-6B95F710BE5C}" srcOrd="1" destOrd="0" presId="urn:microsoft.com/office/officeart/2005/8/layout/cycle4"/>
    <dgm:cxn modelId="{F41D4019-5318-497E-A74E-DF52C99E7658}" type="presParOf" srcId="{0732B3DE-9DB1-427F-9E18-E041E2F00161}" destId="{FDA4EF29-E0E3-4009-A09E-9C0B837B62DE}" srcOrd="2" destOrd="0" presId="urn:microsoft.com/office/officeart/2005/8/layout/cycle4"/>
    <dgm:cxn modelId="{8FBF9BF0-900B-4CCA-B840-87E56B8CBC19}" type="presParOf" srcId="{0732B3DE-9DB1-427F-9E18-E041E2F00161}" destId="{DD94E0A0-5950-4096-B5A3-7A34EBB4BF4D}" srcOrd="3" destOrd="0" presId="urn:microsoft.com/office/officeart/2005/8/layout/cycle4"/>
    <dgm:cxn modelId="{986B59A3-0BAD-44BD-8A44-BC012B4A1A55}" type="presParOf" srcId="{0732B3DE-9DB1-427F-9E18-E041E2F00161}" destId="{B44EA9DF-8751-4513-98EF-AE29C91CBD82}" srcOrd="4" destOrd="0" presId="urn:microsoft.com/office/officeart/2005/8/layout/cycle4"/>
    <dgm:cxn modelId="{78FA0A7F-0626-4D32-9068-94ED468A8D6D}" type="presParOf" srcId="{78567704-12D6-42E3-8ED5-8F9B1ABCC5A0}" destId="{C28DDD3B-C12E-444E-AF9B-31B9DA9A8933}" srcOrd="2" destOrd="0" presId="urn:microsoft.com/office/officeart/2005/8/layout/cycle4"/>
    <dgm:cxn modelId="{52484817-5F9A-42AC-8706-D45FF829F2BF}" type="presParOf" srcId="{78567704-12D6-42E3-8ED5-8F9B1ABCC5A0}" destId="{22FA6F00-2701-4536-BDBB-6F1F9921DEC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AF2C1-07DB-4B6E-8AF3-FF97F5B69166}">
      <dsp:nvSpPr>
        <dsp:cNvPr id="0" name=""/>
        <dsp:cNvSpPr/>
      </dsp:nvSpPr>
      <dsp:spPr>
        <a:xfrm>
          <a:off x="3580477" y="2742738"/>
          <a:ext cx="2515522" cy="13004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Переговоры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Заключение сделки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Исполнение / прекращение обязательств</a:t>
          </a:r>
          <a:endParaRPr lang="ru-RU" sz="1200" kern="1200" dirty="0"/>
        </a:p>
      </dsp:txBody>
      <dsp:txXfrm>
        <a:off x="4363701" y="3096425"/>
        <a:ext cx="1703731" cy="918226"/>
      </dsp:txXfrm>
    </dsp:sp>
    <dsp:sp modelId="{FE6523D2-B461-4475-A38C-4447BF02C21B}">
      <dsp:nvSpPr>
        <dsp:cNvPr id="0" name=""/>
        <dsp:cNvSpPr/>
      </dsp:nvSpPr>
      <dsp:spPr>
        <a:xfrm>
          <a:off x="279423" y="2763519"/>
          <a:ext cx="2007616" cy="130048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Запросы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Требования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Проверки </a:t>
          </a:r>
          <a:endParaRPr lang="ru-RU" sz="1400" kern="1200" dirty="0"/>
        </a:p>
      </dsp:txBody>
      <dsp:txXfrm>
        <a:off x="307990" y="3117206"/>
        <a:ext cx="1348197" cy="918226"/>
      </dsp:txXfrm>
    </dsp:sp>
    <dsp:sp modelId="{E3FB0701-C550-4B8D-9D7E-B406B4E67490}">
      <dsp:nvSpPr>
        <dsp:cNvPr id="0" name=""/>
        <dsp:cNvSpPr/>
      </dsp:nvSpPr>
      <dsp:spPr>
        <a:xfrm>
          <a:off x="3694369" y="0"/>
          <a:ext cx="2401630" cy="130048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Данные сотрудников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Производственные результаты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Отдельные полномочия </a:t>
          </a:r>
          <a:endParaRPr lang="ru-RU" sz="1000" kern="1200" dirty="0"/>
        </a:p>
      </dsp:txBody>
      <dsp:txXfrm>
        <a:off x="4443425" y="28567"/>
        <a:ext cx="1624007" cy="918226"/>
      </dsp:txXfrm>
    </dsp:sp>
    <dsp:sp modelId="{E6EB70EB-BAD3-4532-A0A0-12D2BBCE82CC}">
      <dsp:nvSpPr>
        <dsp:cNvPr id="0" name=""/>
        <dsp:cNvSpPr/>
      </dsp:nvSpPr>
      <dsp:spPr>
        <a:xfrm>
          <a:off x="279423" y="0"/>
          <a:ext cx="2007616" cy="130048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Любые решения</a:t>
          </a:r>
          <a:endParaRPr lang="ru-RU" sz="1600" kern="1200" dirty="0"/>
        </a:p>
      </dsp:txBody>
      <dsp:txXfrm>
        <a:off x="307990" y="28567"/>
        <a:ext cx="1348197" cy="918226"/>
      </dsp:txXfrm>
    </dsp:sp>
    <dsp:sp modelId="{DE6CC181-D282-4E5B-887E-298615BDC483}">
      <dsp:nvSpPr>
        <dsp:cNvPr id="0" name=""/>
        <dsp:cNvSpPr/>
      </dsp:nvSpPr>
      <dsp:spPr>
        <a:xfrm>
          <a:off x="1254581" y="230117"/>
          <a:ext cx="1759712" cy="1759712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Вы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1769989" y="745525"/>
        <a:ext cx="1244304" cy="1244304"/>
      </dsp:txXfrm>
    </dsp:sp>
    <dsp:sp modelId="{01346659-71C7-4917-8E45-6B95F710BE5C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Сотрудники</a:t>
          </a:r>
          <a:endParaRPr lang="ru-RU" sz="1200" b="1" kern="1200" dirty="0">
            <a:solidFill>
              <a:srgbClr val="FF0000"/>
            </a:solidFill>
          </a:endParaRPr>
        </a:p>
      </dsp:txBody>
      <dsp:txXfrm rot="-5400000">
        <a:off x="3088640" y="747055"/>
        <a:ext cx="1244304" cy="1244304"/>
      </dsp:txXfrm>
    </dsp:sp>
    <dsp:sp modelId="{FDA4EF29-E0E3-4009-A09E-9C0B837B62DE}">
      <dsp:nvSpPr>
        <dsp:cNvPr id="0" name=""/>
        <dsp:cNvSpPr/>
      </dsp:nvSpPr>
      <dsp:spPr>
        <a:xfrm rot="10800000">
          <a:off x="3074773" y="2065706"/>
          <a:ext cx="1759712" cy="1759712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Контрагенты</a:t>
          </a:r>
          <a:endParaRPr lang="ru-RU" sz="1200" b="1" kern="1200" dirty="0">
            <a:solidFill>
              <a:srgbClr val="FF0000"/>
            </a:solidFill>
          </a:endParaRPr>
        </a:p>
      </dsp:txBody>
      <dsp:txXfrm rot="10800000">
        <a:off x="3074773" y="2065706"/>
        <a:ext cx="1244304" cy="1244304"/>
      </dsp:txXfrm>
    </dsp:sp>
    <dsp:sp modelId="{DD94E0A0-5950-4096-B5A3-7A34EBB4BF4D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rgbClr val="FF0000"/>
              </a:solidFill>
            </a:rPr>
            <a:t>Гос.органы</a:t>
          </a:r>
          <a:endParaRPr lang="ru-RU" sz="1200" b="1" kern="1200" dirty="0">
            <a:solidFill>
              <a:srgbClr val="FF0000"/>
            </a:solidFill>
          </a:endParaRPr>
        </a:p>
      </dsp:txBody>
      <dsp:txXfrm rot="5400000">
        <a:off x="1763056" y="2072640"/>
        <a:ext cx="1244304" cy="1244304"/>
      </dsp:txXfrm>
    </dsp:sp>
    <dsp:sp modelId="{C28DDD3B-C12E-444E-AF9B-31B9DA9A8933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A6F00-2701-4536-BDBB-6F1F9921DEC9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38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ff49537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ff49537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916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ff49537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ff49537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ff495377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5ff495377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799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5ff495377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5ff495377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ff49537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ff49537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ff49537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ff49537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843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ff49537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ff49537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402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5ff495377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5ff495377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3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8627" y="1956847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 b="1" dirty="0" smtClean="0">
                <a:solidFill>
                  <a:srgbClr val="001E44"/>
                </a:solidFill>
                <a:latin typeface="Montserrat"/>
                <a:ea typeface="Montserrat"/>
                <a:cs typeface="Montserrat"/>
                <a:sym typeface="Montserrat"/>
              </a:rPr>
              <a:t>Х</a:t>
            </a:r>
            <a:r>
              <a:rPr lang="ru" sz="4200" b="1" dirty="0" smtClean="0">
                <a:solidFill>
                  <a:srgbClr val="001E44"/>
                </a:solidFill>
                <a:latin typeface="Montserrat"/>
                <a:ea typeface="Montserrat"/>
                <a:cs typeface="Montserrat"/>
                <a:sym typeface="Montserrat"/>
              </a:rPr>
              <a:t>ранение и передача информации в компании: меры юридической безопасности</a:t>
            </a:r>
            <a:endParaRPr sz="4200" b="1" dirty="0">
              <a:solidFill>
                <a:srgbClr val="001E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64101" y="4298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Татьяна Овсянникова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450" y="486925"/>
            <a:ext cx="1633750" cy="4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8627" y="1956847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 b="1" dirty="0" smtClean="0">
                <a:solidFill>
                  <a:srgbClr val="001E44"/>
                </a:solidFill>
                <a:latin typeface="Montserrat"/>
                <a:ea typeface="Montserrat"/>
                <a:cs typeface="Montserrat"/>
                <a:sym typeface="Montserrat"/>
              </a:rPr>
              <a:t>Х</a:t>
            </a:r>
            <a:r>
              <a:rPr lang="ru" sz="4200" b="1" dirty="0" smtClean="0">
                <a:solidFill>
                  <a:srgbClr val="001E44"/>
                </a:solidFill>
                <a:latin typeface="Montserrat"/>
                <a:ea typeface="Montserrat"/>
                <a:cs typeface="Montserrat"/>
                <a:sym typeface="Montserrat"/>
              </a:rPr>
              <a:t>ранение и передача информации в компании: меры юридической безопасности</a:t>
            </a:r>
            <a:endParaRPr sz="4200" b="1" dirty="0">
              <a:solidFill>
                <a:srgbClr val="001E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64101" y="4298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Татьяна Овсянникова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450" y="486925"/>
            <a:ext cx="1633750" cy="4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5;p13"/>
          <p:cNvSpPr txBox="1">
            <a:spLocks/>
          </p:cNvSpPr>
          <p:nvPr/>
        </p:nvSpPr>
        <p:spPr>
          <a:xfrm>
            <a:off x="235527" y="4009447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ru-RU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ЗА ВНИМАНИЕ!</a:t>
            </a:r>
            <a:endParaRPr lang="ru-RU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322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69744" y="445025"/>
            <a:ext cx="639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1E44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Представленная</a:t>
            </a:r>
            <a:r>
              <a:rPr lang="ru-RU" b="1" dirty="0" smtClean="0">
                <a:solidFill>
                  <a:srgbClr val="001E44"/>
                </a:solidFill>
                <a:latin typeface="Montserrat"/>
                <a:ea typeface="Montserrat"/>
                <a:cs typeface="Montserrat"/>
                <a:sym typeface="Montserrat"/>
              </a:rPr>
              <a:t> информация важна как для </a:t>
            </a:r>
            <a:r>
              <a:rPr lang="ru-RU" b="1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собственников</a:t>
            </a:r>
            <a:r>
              <a:rPr lang="ru-RU" b="1" dirty="0" smtClean="0">
                <a:solidFill>
                  <a:srgbClr val="001E44"/>
                </a:solidFill>
                <a:latin typeface="Montserrat"/>
                <a:ea typeface="Montserrat"/>
                <a:cs typeface="Montserrat"/>
                <a:sym typeface="Montserrat"/>
              </a:rPr>
              <a:t> бизнеса, так и для </a:t>
            </a:r>
            <a:r>
              <a:rPr lang="ru-RU" b="1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управленческого звена</a:t>
            </a:r>
            <a:endParaRPr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11475" y="1796712"/>
            <a:ext cx="6675125" cy="2726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</a:t>
            </a:r>
            <a:r>
              <a:rPr lang="ru" sz="22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аким </a:t>
            </a:r>
            <a:r>
              <a:rPr lang="ru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категория данных и информации </a:t>
            </a:r>
            <a:r>
              <a:rPr lang="ru" sz="22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нужно обеспечивать безопасность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lang="ru" sz="22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ктуальные </a:t>
            </a:r>
            <a:r>
              <a:rPr lang="ru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риски</a:t>
            </a:r>
            <a:r>
              <a:rPr lang="ru" sz="22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для бизнеса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</a:t>
            </a:r>
            <a:r>
              <a:rPr lang="ru" sz="22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онкретные </a:t>
            </a:r>
            <a:r>
              <a:rPr lang="ru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способы обеспечения безопасности </a:t>
            </a:r>
            <a:r>
              <a:rPr lang="ru" sz="22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информации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5425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69744" y="445025"/>
            <a:ext cx="639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1E44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Информация об эксперте</a:t>
            </a:r>
            <a:endParaRPr b="1" dirty="0">
              <a:solidFill>
                <a:srgbClr val="001E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69744" y="1017725"/>
            <a:ext cx="6552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Т</a:t>
            </a:r>
            <a:r>
              <a:rPr lang="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атьяна Викторовна Овсянникова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Генеральный директор ЮК </a:t>
            </a:r>
            <a:r>
              <a:rPr lang="ru-RU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ЮрсА</a:t>
            </a:r>
            <a:endParaRPr lang="ru-RU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Общественный помощник уполномоченного по защите прав предпринимателей Нижегородской области по вопросам государственных и муниципальных закупок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Член Комиссии по правовой защите бизнеса Ассоциации юристов России - Нижегородское региональное отделение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Член Совета работающей молодежи при Городской Думе Нижнего Новгорода</a:t>
            </a:r>
            <a:r>
              <a:rPr lang="ru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54" y="1529780"/>
            <a:ext cx="474050" cy="47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54" y="2839035"/>
            <a:ext cx="474050" cy="47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154" y="2003830"/>
            <a:ext cx="474050" cy="47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154" y="3500221"/>
            <a:ext cx="474050" cy="47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1300" y="445025"/>
            <a:ext cx="1189750" cy="13778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7304245"/>
              </p:ext>
            </p:extLst>
          </p:nvPr>
        </p:nvGraphicFramePr>
        <p:xfrm>
          <a:off x="860554" y="7129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794164" y="229152"/>
            <a:ext cx="4772891" cy="34636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информации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410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Субъект: </a:t>
            </a:r>
            <a:r>
              <a:rPr lang="ru-RU" b="1" u="sng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СОТРУДНИКИ</a:t>
            </a:r>
            <a:endParaRPr b="1" u="sng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720572" y="1114096"/>
            <a:ext cx="38445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Информация о сотрудниках</a:t>
            </a:r>
            <a:endParaRPr sz="1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6538" y="375042"/>
            <a:ext cx="4267201" cy="465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166695"/>
            <a:ext cx="292468" cy="29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793550"/>
            <a:ext cx="292468" cy="29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003" y="2870926"/>
            <a:ext cx="292468" cy="29246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742038" y="1662113"/>
            <a:ext cx="38445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 труда сотрудника</a:t>
            </a:r>
            <a:endParaRPr sz="1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742038" y="2701780"/>
            <a:ext cx="38445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Передача полномочий на </a:t>
            </a:r>
            <a:r>
              <a:rPr lang="ru-RU" sz="160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соверешение</a:t>
            </a:r>
            <a:r>
              <a:rPr lang="ru-RU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действий</a:t>
            </a:r>
            <a:endParaRPr sz="1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0873" y="789709"/>
            <a:ext cx="340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Организация порядка обработки персональных данных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250873" y="1497745"/>
            <a:ext cx="3111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Заключение соглашений о неразглашении при заключении ТД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238655" y="2421225"/>
            <a:ext cx="3284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Выдача доверенностей с четким перечнем полномочий /организация учета доверенностей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176727" y="3500174"/>
            <a:ext cx="3408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РУКОВОДИТЕЛЕЙ: </a:t>
            </a:r>
            <a:r>
              <a:rPr lang="ru-RU" sz="1600" dirty="0" smtClean="0"/>
              <a:t>организация места хранения печати/ ЭЦП и учет использования</a:t>
            </a:r>
            <a:endParaRPr lang="ru-RU" sz="1600" dirty="0"/>
          </a:p>
        </p:txBody>
      </p:sp>
      <p:pic>
        <p:nvPicPr>
          <p:cNvPr id="19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6823" y="946676"/>
            <a:ext cx="474050" cy="47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9288" y="1800688"/>
            <a:ext cx="474050" cy="47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6823" y="2788234"/>
            <a:ext cx="474050" cy="47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94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1E44"/>
                </a:solidFill>
                <a:latin typeface="Montserrat"/>
                <a:ea typeface="Montserrat"/>
                <a:cs typeface="Montserrat"/>
                <a:sym typeface="Montserrat"/>
              </a:rPr>
              <a:t>Субъект: </a:t>
            </a:r>
            <a:r>
              <a:rPr lang="ru-RU" b="1" u="sng" dirty="0" smtClean="0">
                <a:solidFill>
                  <a:srgbClr val="001E44"/>
                </a:solidFill>
                <a:latin typeface="Montserrat"/>
                <a:ea typeface="Montserrat"/>
                <a:cs typeface="Montserrat"/>
                <a:sym typeface="Montserrat"/>
              </a:rPr>
              <a:t>КОНТРАГЕНТЫ</a:t>
            </a:r>
            <a:endParaRPr b="1" u="sng" dirty="0">
              <a:solidFill>
                <a:srgbClr val="001E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50500" y="1065414"/>
            <a:ext cx="3142800" cy="610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Проверка контрагента на благонадежность</a:t>
            </a:r>
            <a:endParaRPr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2400"/>
            <a:ext cx="4437052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617" y="1282836"/>
            <a:ext cx="292475" cy="29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025" y="2089613"/>
            <a:ext cx="292475" cy="29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970" y="3161501"/>
            <a:ext cx="292475" cy="29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650500" y="1827878"/>
            <a:ext cx="3142800" cy="815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Ведение переписки с доменными именами, принадлежащими контрагенту</a:t>
            </a:r>
            <a:endParaRPr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650500" y="2872791"/>
            <a:ext cx="3142800" cy="944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Исключить передачу информации, составляющую коммерческую тайну</a:t>
            </a:r>
            <a:endParaRPr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5292" y="1191491"/>
            <a:ext cx="3803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переговоров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94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1E44"/>
                </a:solidFill>
                <a:latin typeface="Montserrat"/>
                <a:ea typeface="Montserrat"/>
                <a:cs typeface="Montserrat"/>
                <a:sym typeface="Montserrat"/>
              </a:rPr>
              <a:t>Субъект: </a:t>
            </a:r>
            <a:r>
              <a:rPr lang="ru-RU" b="1" u="sng" dirty="0" smtClean="0">
                <a:solidFill>
                  <a:srgbClr val="001E44"/>
                </a:solidFill>
                <a:latin typeface="Montserrat"/>
                <a:ea typeface="Montserrat"/>
                <a:cs typeface="Montserrat"/>
                <a:sym typeface="Montserrat"/>
              </a:rPr>
              <a:t>КОНТРАГЕНТЫ</a:t>
            </a:r>
            <a:endParaRPr b="1" u="sng" dirty="0">
              <a:solidFill>
                <a:srgbClr val="001E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50500" y="1065414"/>
            <a:ext cx="3142800" cy="1089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Проверка полномочий лиц, осуществляющих подписание (учредительные документы / доверенность</a:t>
            </a:r>
            <a:r>
              <a:rPr lang="ru-RU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2400"/>
            <a:ext cx="4437052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617" y="1282836"/>
            <a:ext cx="292475" cy="29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025" y="2089613"/>
            <a:ext cx="292475" cy="29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970" y="3161501"/>
            <a:ext cx="292475" cy="29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620092" y="2155332"/>
            <a:ext cx="3142800" cy="815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Определение перечня лиц, уполномоченных на ведение переписки и обмена информаций</a:t>
            </a:r>
            <a:endParaRPr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698991" y="3036998"/>
            <a:ext cx="3142800" cy="944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Определение перечня документов, составляющих коммерческую тайну для сторон (как отдельное условие)</a:t>
            </a:r>
            <a:endParaRPr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5292" y="1191491"/>
            <a:ext cx="3803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Заключение</a:t>
            </a:r>
            <a:r>
              <a:rPr kumimoji="0" lang="ru-RU" sz="4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договора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03;p17"/>
          <p:cNvSpPr txBox="1">
            <a:spLocks/>
          </p:cNvSpPr>
          <p:nvPr/>
        </p:nvSpPr>
        <p:spPr>
          <a:xfrm>
            <a:off x="620092" y="4171355"/>
            <a:ext cx="3142800" cy="94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ru-RU" sz="14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Способ обмена документами (оригиналы/ ЭДО)</a:t>
            </a:r>
            <a:endParaRPr lang="ru-RU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970" y="4345462"/>
            <a:ext cx="292475" cy="29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21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94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1E44"/>
                </a:solidFill>
                <a:latin typeface="Montserrat"/>
                <a:ea typeface="Montserrat"/>
                <a:cs typeface="Montserrat"/>
                <a:sym typeface="Montserrat"/>
              </a:rPr>
              <a:t>Субъект: </a:t>
            </a:r>
            <a:r>
              <a:rPr lang="ru-RU" b="1" u="sng" dirty="0" smtClean="0">
                <a:solidFill>
                  <a:srgbClr val="001E44"/>
                </a:solidFill>
                <a:latin typeface="Montserrat"/>
                <a:ea typeface="Montserrat"/>
                <a:cs typeface="Montserrat"/>
                <a:sym typeface="Montserrat"/>
              </a:rPr>
              <a:t>КОНТРАГЕНТЫ</a:t>
            </a:r>
            <a:endParaRPr b="1" u="sng" dirty="0">
              <a:solidFill>
                <a:srgbClr val="001E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50500" y="1065414"/>
            <a:ext cx="3142800" cy="1089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Ведение переписки об исполнении обязательств с установленных договором доменных имен</a:t>
            </a:r>
            <a:endParaRPr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2400"/>
            <a:ext cx="4437052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617" y="1282836"/>
            <a:ext cx="292475" cy="29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025" y="2571211"/>
            <a:ext cx="292475" cy="29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680908" y="2155332"/>
            <a:ext cx="3142800" cy="1182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Установление в договоре условий о принадлежности результатов исполнения обязательств (исключительные права)</a:t>
            </a:r>
            <a:endParaRPr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5292" y="1191491"/>
            <a:ext cx="3803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 прекращение обязательств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40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201541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Субъект: </a:t>
            </a:r>
            <a:r>
              <a:rPr lang="ru-RU" b="1" u="sng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государственные и муниципальные органы власти</a:t>
            </a:r>
            <a:endParaRPr b="1" u="sng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6538" y="375042"/>
            <a:ext cx="4267201" cy="465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492" y="3985856"/>
            <a:ext cx="292468" cy="29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003" y="2128504"/>
            <a:ext cx="292468" cy="29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334" y="3303298"/>
            <a:ext cx="292468" cy="29246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73103" y="2016878"/>
            <a:ext cx="38445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Проверка законности запроса/ требования и способа его предъявления</a:t>
            </a:r>
            <a:endParaRPr sz="1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73103" y="3074484"/>
            <a:ext cx="38445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Предоставление документов в пределах требований</a:t>
            </a:r>
            <a:endParaRPr sz="1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6823" y="1420726"/>
            <a:ext cx="3816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ТОЛЬКО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В СООТВЕТСТВИИ С ДЕЙСТВУЮЩИМ ЗАКОНОДАТЕЛЬСТВОМ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89;p16"/>
          <p:cNvSpPr txBox="1">
            <a:spLocks/>
          </p:cNvSpPr>
          <p:nvPr/>
        </p:nvSpPr>
        <p:spPr>
          <a:xfrm>
            <a:off x="707802" y="3944290"/>
            <a:ext cx="3844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ru-RU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Фиксация направления ответа</a:t>
            </a:r>
            <a:endParaRPr lang="ru-RU" sz="1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471470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316</Words>
  <Application>Microsoft Office PowerPoint</Application>
  <PresentationFormat>Экран (16:9)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Montserrat</vt:lpstr>
      <vt:lpstr>Wingdings</vt:lpstr>
      <vt:lpstr>Simple Light</vt:lpstr>
      <vt:lpstr>Хранение и передача информации в компании: меры юридической безопасности</vt:lpstr>
      <vt:lpstr>Представленная информация важна как для собственников бизнеса, так и для управленческого звена</vt:lpstr>
      <vt:lpstr>Информация об эксперте</vt:lpstr>
      <vt:lpstr>Презентация PowerPoint</vt:lpstr>
      <vt:lpstr>Субъект: СОТРУДНИКИ</vt:lpstr>
      <vt:lpstr>Субъект: КОНТРАГЕНТЫ</vt:lpstr>
      <vt:lpstr>Субъект: КОНТРАГЕНТЫ</vt:lpstr>
      <vt:lpstr>Субъект: КОНТРАГЕНТЫ</vt:lpstr>
      <vt:lpstr>Субъект: государственные и муниципальные органы власти</vt:lpstr>
      <vt:lpstr>Хранение и передача информации в компании: меры юридической безопасности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Важный заголовок</dc:title>
  <dc:creator>Пронина Наталья Владимировна</dc:creator>
  <cp:lastModifiedBy>Татьяна Талызина</cp:lastModifiedBy>
  <cp:revision>10</cp:revision>
  <dcterms:modified xsi:type="dcterms:W3CDTF">2024-04-09T13:04:16Z</dcterms:modified>
</cp:coreProperties>
</file>