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27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7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4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04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37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7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5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15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49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98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2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756CB-A742-4877-AC5F-7F1230EE5F88}" type="datetimeFigureOut">
              <a:rPr lang="ru-RU" smtClean="0"/>
              <a:t>06.04.2024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D8D4B-9ECD-4D14-A9BE-6F72A51C1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49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48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716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69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6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42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22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200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213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9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81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997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Вреж Гулян</dc:creator>
  <cp:lastModifiedBy>Вреж Гулян</cp:lastModifiedBy>
  <cp:revision>1</cp:revision>
  <dcterms:created xsi:type="dcterms:W3CDTF">2024-04-06T15:38:25Z</dcterms:created>
  <dcterms:modified xsi:type="dcterms:W3CDTF">2024-04-06T15:39:09Z</dcterms:modified>
</cp:coreProperties>
</file>