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8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5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4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2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7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DED9-915F-45A7-A937-3539DDA7629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6372-5F13-420B-AF07-C2BDA092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0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7126"/>
          <a:stretch/>
        </p:blipFill>
        <p:spPr bwMode="auto">
          <a:xfrm>
            <a:off x="-11038" y="260648"/>
            <a:ext cx="9155038" cy="63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4492" y="5661248"/>
            <a:ext cx="2267744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Московского района г. Нижний Новгород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Нижний Новгород  ул. Березовская, 94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 (831) 270-85-48</a:t>
            </a:r>
          </a:p>
        </p:txBody>
      </p:sp>
    </p:spTree>
    <p:extLst>
      <p:ext uri="{BB962C8B-B14F-4D97-AF65-F5344CB8AC3E}">
        <p14:creationId xmlns:p14="http://schemas.microsoft.com/office/powerpoint/2010/main" val="1006151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Тутынина</dc:creator>
  <cp:lastModifiedBy>Сухарева Анна Эдуардовна</cp:lastModifiedBy>
  <cp:revision>3</cp:revision>
  <dcterms:created xsi:type="dcterms:W3CDTF">2024-07-23T11:54:05Z</dcterms:created>
  <dcterms:modified xsi:type="dcterms:W3CDTF">2024-07-23T12:43:57Z</dcterms:modified>
</cp:coreProperties>
</file>